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main reasons for poor sleep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 are pressure from school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work and life.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main reasons are pressure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school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 and life.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可知，主要原因是来自学校、工作和生活的压力。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77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is good for you before going to bed, coffee or milk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2357506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Milk.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3182743"/>
            <a:ext cx="1112580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can’t drink coffee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 and soft drinks before going to bed. But you can drink some milk. It’s good for your sleep.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可知，睡觉前喝牛奶是有帮助的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1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can you sleep well after exercise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3380" y="1497558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you feel tired after exercise.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Finally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do some exercise every evening. You can sleep well when you feel tired.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可知，锻炼之后会感到疲惫，所以可以睡好觉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813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many things you can do to help you sleep.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可以做很多事情来帮助你入睡。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句是主从复合句。主句是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某地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某处存在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do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，省略了在从句中作宾语的关系词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644054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419756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585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260844"/>
            <a:ext cx="4764390" cy="57340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845" y="836712"/>
            <a:ext cx="11531857" cy="125997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080773" y="2232213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阅读表达</a:t>
            </a:r>
            <a:endParaRPr lang="zh-CN" altLang="en-US"/>
          </a:p>
        </p:txBody>
      </p:sp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302429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讲述了睡眠的必要性以及如何才能有更好的睡眠。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186890"/>
            <a:ext cx="2736304" cy="668653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360854" y="477106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广东茂名高州期末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3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91440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March is World Sleep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 is an important part of our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many people have sleep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number of people with sleep problems is growing every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831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scientist did a survey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in 10 countries around the world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Among the people, 24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 that they didn’t sleep well, and 32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insomniacs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失眠症患者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them visited doctors for help with sleep problems and 14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 that they felt very sleepy during the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50078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survey found that poor sleep was the main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people can’t sleep all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main reasons are pressure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压力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school, work and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noise and light also affect sleep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2874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things you can do to help you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you should have good sleep habits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 at the same time each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Second, make your bedroom cool, dark and quiet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Third, you can’t drink coffee, tea and soft drinks before going to bed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can drink some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good for your sleep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Finally, you can do some exercise every evening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sleep well when you feel tired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155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4824"/>
            <a:ext cx="11485848" cy="164916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 the advice above, and you can sleep well at night and work better during the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48510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is World Sleep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————————————————————————</a:t>
            </a:r>
            <a:endParaRPr lang="en-US" altLang="zh-CN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433380" y="1562632"/>
            <a:ext cx="11143060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21st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March.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322795"/>
            <a:ext cx="111258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21st March is World Sleep Day.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日是世界睡眠日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65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1375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people visited doctors for help with sleep problems according to the survey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>
              <a:lnSpc>
                <a:spcPct val="135000"/>
              </a:lnSpc>
            </a:pPr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</a:t>
            </a:r>
            <a:r>
              <a:rPr lang="en-US" altLang="zh-CN" sz="3400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—————————————————</a:t>
            </a:r>
            <a:endParaRPr lang="en-US" altLang="zh-CN" sz="3400" u="sng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9480" y="2066468"/>
            <a:ext cx="11143060" cy="77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Three thousand.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34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442006" y="2827058"/>
            <a:ext cx="11125808" cy="35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scientist did a survey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调查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10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in 10 countries around the world.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 them visited doctors for help with sleep problems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万个人当中，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％的人因为睡眠问题去看医生，也就是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3000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个人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482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640</Words>
  <Application>Microsoft Office PowerPoint</Application>
  <PresentationFormat>自定义</PresentationFormat>
  <Paragraphs>34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